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5C17C-05B4-419F-A5D1-97CA9D97BBD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EAF479-B21C-4D7D-9377-C81E19C92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wlbAIhXxN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2983" y="533400"/>
            <a:ext cx="7772400" cy="1470025"/>
          </a:xfr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buNone/>
            </a:pPr>
            <a:r>
              <a:rPr lang="sr-Cyrl-RS" sz="4400" b="0" dirty="0" smtClean="0">
                <a:latin typeface="Times New Roman" pitchFamily="18" charset="0"/>
                <a:cs typeface="Times New Roman" pitchFamily="18" charset="0"/>
              </a:rPr>
              <a:t>Пред вама је један ребус. Покушајте да га решите</a:t>
            </a:r>
            <a:r>
              <a:rPr lang="sr-Cyrl-RS" sz="4400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175966" cy="3094528"/>
          </a:xfrm>
          <a:prstGeom prst="rect">
            <a:avLst/>
          </a:prstGeom>
          <a:noFill/>
          <a:ln w="31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8" y="3966768"/>
            <a:ext cx="400050" cy="5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5257800"/>
            <a:ext cx="214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Решење 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1988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373374" cy="3212551"/>
          </a:xfrm>
          <a:prstGeom prst="rect">
            <a:avLst/>
          </a:prstGeom>
          <a:noFill/>
          <a:ln w="31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0483" y="4800600"/>
            <a:ext cx="2021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Решење:</a:t>
            </a:r>
            <a:r>
              <a:rPr lang="sr-Cyrl-RS" u="sng" dirty="0" smtClean="0"/>
              <a:t>_репа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06712"/>
            <a:ext cx="533400" cy="7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3008" y="5334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Сигурно сте сви решили. Браво, решење ребуса је </a:t>
            </a:r>
            <a:r>
              <a:rPr lang="sr-Cyrl-R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репа.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www.mozaweb.com/mbLite/47/57/00000045747/content/2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9" y="1509689"/>
            <a:ext cx="8229600" cy="210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6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Данас ћемо радити једну причу која се зове ,,Деда и репа“.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Послушајте причу на датом линку, а затим је пронађите у вашим читанкама и прочитајте гласно.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243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https://www.youtube.com/watch?v=ZwlbAIhXxN8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8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ozaweb.com/mbLite/47/57/00000045747/content/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181600" cy="92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5765"/>
            <a:ext cx="775234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4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171" y="762000"/>
            <a:ext cx="701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се подсетимо</a:t>
            </a:r>
            <a:r>
              <a:rPr lang="sr-Cyrl-RS" dirty="0" smtClean="0">
                <a:solidFill>
                  <a:srgbClr val="FF0000"/>
                </a:solidFill>
              </a:rPr>
              <a:t>...</a:t>
            </a:r>
          </a:p>
          <a:p>
            <a:endParaRPr lang="sr-Cyrl-RS" dirty="0" smtClean="0"/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Народне приче, настале се у народу и не знамо ко их је написао.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2937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Прочитај следећа питања и у свесци одговори на питања која су написана црвеном бојом.</a:t>
            </a:r>
          </a:p>
          <a:p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чему говори ова прича?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Колико је репа порасла?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 је деда покушао сам да уради?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 је све учествовао у чупању репе?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 је необично у овој причи?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 све није могао да ишчупа репу?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 чију помоћ су на крају успели да ишчупају репу?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 нам то говори о заједничком раду?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Када је вама потребна помоћ других?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7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381" y="395287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Записати у свеску</a:t>
            </a:r>
          </a:p>
          <a:p>
            <a:r>
              <a:rPr lang="sr-Cyrl-RS" sz="1600" dirty="0" smtClean="0"/>
              <a:t>		</a:t>
            </a:r>
          </a:p>
          <a:p>
            <a:r>
              <a:rPr lang="sr-Cyrl-RS" sz="1600" dirty="0"/>
              <a:t>	</a:t>
            </a:r>
            <a:r>
              <a:rPr lang="sr-Cyrl-RS" sz="1600" dirty="0" smtClean="0"/>
              <a:t>		Школски рад 			2.4.</a:t>
            </a:r>
          </a:p>
          <a:p>
            <a:r>
              <a:rPr lang="sr-Cyrl-RS" sz="1600" dirty="0"/>
              <a:t>	</a:t>
            </a:r>
            <a:r>
              <a:rPr lang="sr-Cyrl-RS" sz="1600" dirty="0" smtClean="0"/>
              <a:t>	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Деда и репа</a:t>
            </a:r>
          </a:p>
          <a:p>
            <a:r>
              <a:rPr lang="sr-Cyrl-RS" sz="1600" dirty="0"/>
              <a:t>	</a:t>
            </a:r>
            <a:r>
              <a:rPr lang="sr-Cyrl-RS" sz="1600" dirty="0" smtClean="0"/>
              <a:t>			Народна прича</a:t>
            </a:r>
          </a:p>
          <a:p>
            <a:endParaRPr lang="sr-Cyrl-RS" sz="1600" dirty="0"/>
          </a:p>
          <a:p>
            <a:r>
              <a:rPr lang="sr-Cyrl-RS" sz="1600" dirty="0" smtClean="0"/>
              <a:t> </a:t>
            </a:r>
          </a:p>
          <a:p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4" y="1925478"/>
            <a:ext cx="796089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004" y="2604620"/>
            <a:ext cx="81852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Ликови: баба, деда, унука, куца, маца, миш</a:t>
            </a:r>
          </a:p>
          <a:p>
            <a:endParaRPr lang="ru-RU" dirty="0" smtClean="0"/>
          </a:p>
          <a:p>
            <a:r>
              <a:rPr lang="ru-RU" dirty="0" smtClean="0"/>
              <a:t>Место радње: башта</a:t>
            </a:r>
          </a:p>
          <a:p>
            <a:endParaRPr lang="ru-RU" dirty="0"/>
          </a:p>
          <a:p>
            <a:r>
              <a:rPr lang="ru-RU" dirty="0" smtClean="0"/>
              <a:t>Порука приче: Слога у породици највећа је срећа.</a:t>
            </a:r>
          </a:p>
          <a:p>
            <a:endParaRPr lang="ru-RU" dirty="0"/>
          </a:p>
          <a:p>
            <a:r>
              <a:rPr lang="ru-RU" dirty="0" smtClean="0"/>
              <a:t>Одговори на питања: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Шта је деда покушао сам да уради? </a:t>
            </a:r>
          </a:p>
          <a:p>
            <a:pPr lvl="0" algn="just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 је необично у овој причи?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 нам то говори о заједничком раду? </a:t>
            </a:r>
          </a:p>
          <a:p>
            <a:pPr lvl="0"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Када је вама потребна помоћ других? </a:t>
            </a:r>
          </a:p>
          <a:p>
            <a:pPr lvl="0"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01675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Cyrl-RS" dirty="0" smtClean="0">
                <a:solidFill>
                  <a:srgbClr val="0070C0"/>
                </a:solidFill>
              </a:rPr>
              <a:t>Задатак: </a:t>
            </a:r>
            <a:r>
              <a:rPr lang="sr-Cyrl-RS" dirty="0" smtClean="0"/>
              <a:t>Илуструј(нацртај) причу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329</TotalTime>
  <Words>232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Пред вама је један ребус. Покушајте да га решите.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 вама је један ребус. Покушајте да га решите.</dc:title>
  <dc:creator>BePC</dc:creator>
  <cp:lastModifiedBy>BePC</cp:lastModifiedBy>
  <cp:revision>12</cp:revision>
  <dcterms:created xsi:type="dcterms:W3CDTF">2020-03-31T14:06:54Z</dcterms:created>
  <dcterms:modified xsi:type="dcterms:W3CDTF">2020-03-31T19:36:41Z</dcterms:modified>
</cp:coreProperties>
</file>